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F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entberry_pro_slides_v3/slide_0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entberry_pro_slides_v3/slide_0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entberry_pro_slides_v3/slide_0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entberry_pro_slides_v3/slide_0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entberry_pro_slides_v3/slide_0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entberry_pro_slides_v3/slide_0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entberry_pro_slides_v3/slide_07_repaired_face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entberry_pro_slides_v3/slide_0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entberry_pro_slides_v3/slide_0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StockMags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StockMags Rentberry Investor Walkthrough FINAL CLEAN</dc:title>
  <dc:subject>Rentberry investor walkthrough with repaired leadership slide</dc:subject>
  <dc:creator>StockMags</dc:creator>
  <cp:lastModifiedBy>StockMags</cp:lastModifiedBy>
  <cp:revision>1</cp:revision>
  <dcterms:created xsi:type="dcterms:W3CDTF">2026-07-07T12:58:40Z</dcterms:created>
  <dcterms:modified xsi:type="dcterms:W3CDTF">2026-07-07T12:58:40Z</dcterms:modified>
</cp:coreProperties>
</file>